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62d0b214bc246c4"/>
  </p:sldMasterIdLst>
  <p:sldIdLst>
    <p:sldId id="264" r:id="R4d48f7005d0947a7"/>
    <p:sldId id="265" r:id="R5471adcbd3d54028"/>
    <p:sldId id="266" r:id="Rb4580a3658724e74"/>
    <p:sldId id="267" r:id="R6c6cc14691b14fc1"/>
    <p:sldId id="268" r:id="R818740cb41c34148"/>
    <p:sldId id="269" r:id="Rc93cff0b25f14e2e"/>
    <p:sldId id="270" r:id="R256cad8468184429"/>
    <p:sldId id="271" r:id="R24baa7af3646476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62d0b214bc246c4" /><Relationship Type="http://schemas.openxmlformats.org/officeDocument/2006/relationships/theme" Target="/ppt/slideMasters/theme/theme2.xml" Id="R8c2b3902fc3a4ce1" /><Relationship Type="http://schemas.openxmlformats.org/officeDocument/2006/relationships/slide" Target="/ppt/slides/slide9.xml" Id="R4d48f7005d0947a7" /><Relationship Type="http://schemas.openxmlformats.org/officeDocument/2006/relationships/slide" Target="/ppt/slides/slidea.xml" Id="R5471adcbd3d54028" /><Relationship Type="http://schemas.openxmlformats.org/officeDocument/2006/relationships/slide" Target="/ppt/slides/slideb.xml" Id="Rb4580a3658724e74" /><Relationship Type="http://schemas.openxmlformats.org/officeDocument/2006/relationships/slide" Target="/ppt/slides/slidec.xml" Id="R6c6cc14691b14fc1" /><Relationship Type="http://schemas.openxmlformats.org/officeDocument/2006/relationships/tableStyles" Target="/ppt/tableStyles.xml" Id="R1649faccff4a465a" /><Relationship Type="http://schemas.openxmlformats.org/officeDocument/2006/relationships/slide" Target="/ppt/slides/slided.xml" Id="R818740cb41c34148" /><Relationship Type="http://schemas.openxmlformats.org/officeDocument/2006/relationships/slide" Target="/ppt/slides/slidee.xml" Id="Rc93cff0b25f14e2e" /><Relationship Type="http://schemas.openxmlformats.org/officeDocument/2006/relationships/slide" Target="/ppt/slides/slidef.xml" Id="R256cad8468184429" /><Relationship Type="http://schemas.openxmlformats.org/officeDocument/2006/relationships/slide" Target="/ppt/slides/slide10.xml" Id="R24baa7af36464762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f14dd529e3e470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f824f23d1e84c56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264813f37074a4a" /><Relationship Type="http://schemas.openxmlformats.org/officeDocument/2006/relationships/slideMaster" Target="/ppt/slideMasters/slideMaster2.xml" Id="R2d57e70152694eac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7e2fa07e0f34a8d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264813f37074a4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1f2987585a5441c2" /><Relationship Type="http://schemas.openxmlformats.org/officeDocument/2006/relationships/slideLayout" Target="/ppt/slideLayouts/slideLayout2.xml" Id="R2c7dafe9bebc4870" /><Relationship Type="http://schemas.openxmlformats.org/officeDocument/2006/relationships/slideLayout" Target="/ppt/slideLayouts/slideLayout3.xml" Id="R8d8a9be494be4fce" /><Relationship Type="http://schemas.openxmlformats.org/officeDocument/2006/relationships/slideLayout" Target="/ppt/slideLayouts/slideLayout4.xml" Id="Reb5886ae50f14cd5" /><Relationship Type="http://schemas.openxmlformats.org/officeDocument/2006/relationships/slideLayout" Target="/ppt/slideLayouts/slideLayout5.xml" Id="Re8afef9853f24d8d" /><Relationship Type="http://schemas.openxmlformats.org/officeDocument/2006/relationships/image" Target="/ppt/media/image2.bin" Id="Rd4e4181cfdad4ba5" /><Relationship Type="http://schemas.openxmlformats.org/officeDocument/2006/relationships/image" Target="/ppt/media/image.bin" Id="R1506bd4729fd45f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4e4181cfdad4ba5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506bd4729fd45f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eb5886ae50f14cd5"/>
    <p:sldLayoutId id="2147483652" r:id="R8d8a9be494be4fce"/>
    <p:sldLayoutId id="2147483651" r:id="R2c7dafe9bebc4870"/>
    <p:sldLayoutId id="2147483654" r:id="Re8afef9853f24d8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64dd85c990a4125" /><Relationship Type="http://schemas.openxmlformats.org/officeDocument/2006/relationships/chart" Target="/ppt/slides/charts/chart29.xml" Id="R3f8001782a934b4b" /><Relationship Type="http://schemas.openxmlformats.org/officeDocument/2006/relationships/chart" Target="/ppt/slides/charts/chart2a.xml" Id="R3476d79e17e74654" /><Relationship Type="http://schemas.openxmlformats.org/officeDocument/2006/relationships/chart" Target="/ppt/slides/charts/chart2b.xml" Id="Rd3db8edddb034c1a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2dd886552bc4d4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2b7f50e16f0449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64ec22f66d64fef" /><Relationship Type="http://schemas.openxmlformats.org/officeDocument/2006/relationships/slideLayout" Target="/ppt/slideLayouts/slideLayout5.xml" Id="Rb5887b914d8a483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0b303ad902e405b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6c25686b5b734d77" /><Relationship Type="http://schemas.openxmlformats.org/officeDocument/2006/relationships/image" Target="/ppt/media/image4.bin" Id="Rca14e9b5219e49ed" /><Relationship Type="http://schemas.openxmlformats.org/officeDocument/2006/relationships/slideLayout" Target="/ppt/slideLayouts/slideLayout5.xml" Id="Rd31801276196444c" /><Relationship Type="http://schemas.openxmlformats.org/officeDocument/2006/relationships/chart" Target="/ppt/slides/charts/chart15.xml" Id="R185d7a9129d64581" /><Relationship Type="http://schemas.openxmlformats.org/officeDocument/2006/relationships/chart" Target="/ppt/slides/charts/chart16.xml" Id="R3acaebf7c9e3438e" /><Relationship Type="http://schemas.openxmlformats.org/officeDocument/2006/relationships/chart" Target="/ppt/slides/charts/chart17.xml" Id="Rf2be272f3938439b" /><Relationship Type="http://schemas.openxmlformats.org/officeDocument/2006/relationships/chart" Target="/ppt/slides/charts/chart18.xml" Id="Rd1ae70bdc6cb402d" /><Relationship Type="http://schemas.openxmlformats.org/officeDocument/2006/relationships/chart" Target="/ppt/slides/charts/chart19.xml" Id="Rc2554f436a54448e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af49c5816fc44241" /><Relationship Type="http://schemas.openxmlformats.org/officeDocument/2006/relationships/image" Target="/ppt/media/image4.bin" Id="R191d754afd304711" /><Relationship Type="http://schemas.openxmlformats.org/officeDocument/2006/relationships/slideLayout" Target="/ppt/slideLayouts/slideLayout5.xml" Id="Rd91b7ef7bcd34d21" /><Relationship Type="http://schemas.openxmlformats.org/officeDocument/2006/relationships/chart" Target="/ppt/slides/charts/chart1b.xml" Id="R43fe416601d54969" /><Relationship Type="http://schemas.openxmlformats.org/officeDocument/2006/relationships/chart" Target="/ppt/slides/charts/chart1c.xml" Id="R17b8232c25a7483d" /><Relationship Type="http://schemas.openxmlformats.org/officeDocument/2006/relationships/chart" Target="/ppt/slides/charts/chart1d.xml" Id="Rd715131f7ad248b8" /><Relationship Type="http://schemas.openxmlformats.org/officeDocument/2006/relationships/chart" Target="/ppt/slides/charts/chart1e.xml" Id="Rf1edd3b5040c40f1" /><Relationship Type="http://schemas.openxmlformats.org/officeDocument/2006/relationships/chart" Target="/ppt/slides/charts/chart1f.xml" Id="R06a6ad227e7447d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021afffdc8ec4c0c" /><Relationship Type="http://schemas.openxmlformats.org/officeDocument/2006/relationships/image" Target="/ppt/media/image4.bin" Id="R7081d9e44c644a25" /><Relationship Type="http://schemas.openxmlformats.org/officeDocument/2006/relationships/slideLayout" Target="/ppt/slideLayouts/slideLayout5.xml" Id="R497661247d27441e" /><Relationship Type="http://schemas.openxmlformats.org/officeDocument/2006/relationships/chart" Target="/ppt/slides/charts/chart21.xml" Id="R0cc3d143c0654ac8" /><Relationship Type="http://schemas.openxmlformats.org/officeDocument/2006/relationships/chart" Target="/ppt/slides/charts/chart22.xml" Id="Rd19feafaaa6c4406" /><Relationship Type="http://schemas.openxmlformats.org/officeDocument/2006/relationships/chart" Target="/ppt/slides/charts/chart23.xml" Id="Rec4843cc72644491" /><Relationship Type="http://schemas.openxmlformats.org/officeDocument/2006/relationships/chart" Target="/ppt/slides/charts/chart24.xml" Id="R257f56dcf90a476d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69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4.751592</c:v>
              </c:pt>
              <c:pt idx="1">
                <c:v>4.500000</c:v>
              </c:pt>
              <c:pt idx="2">
                <c:v>4.696970</c:v>
              </c:pt>
              <c:pt idx="3">
                <c:v>4.300000</c:v>
              </c:pt>
              <c:pt idx="4">
                <c:v>5.341463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Draken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5.500000</c:v>
              </c:pt>
              <c:pt idx="1">
                <c:v>5.029412</c:v>
              </c:pt>
              <c:pt idx="2">
                <c:v>5.210526</c:v>
              </c:pt>
              <c:pt idx="3">
                <c:v>5.064516</c:v>
              </c:pt>
              <c:pt idx="4">
                <c:v>6.076923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0.538462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0.230769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0.384615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0.461538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0.153846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0.307692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0.076923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0.153846</c:v>
              </c:pt>
              <c:pt idx="1">
                <c:v>0.307692</c:v>
              </c:pt>
              <c:pt idx="2">
                <c:v>0.538462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0.461538</c:v>
              </c:pt>
              <c:pt idx="1">
                <c:v>0.538462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Draken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f8001782a934b4b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476d79e17e7465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3db8edddb034c1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Draken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69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Draken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64ec22f66d64fe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Draken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85d7a9129d6458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acaebf7c9e3438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2be272f3938439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1ae70bdc6cb402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2554f436a54448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6c25686b5b734d7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a14e9b5219e49e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Draken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3fe416601d5496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7b8232c25a7483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15131f7ad248b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edd3b5040c40f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6a6ad227e7447d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f49c5816fc4424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91d754afd30471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Draken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c3d143c0654ac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19feafaaa6c440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c4843cc7264449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57f56dcf90a476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21afffdc8ec4c0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081d9e44c644a2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2017-02-01T10:49:19.746Z</dcterms:created>
  <dcterms:modified xsi:type="dcterms:W3CDTF">2017-02-01T10:49:19.746Z</dcterms:modified>
</cp:coreProperties>
</file>